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7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6.xml"/><Relationship Id="rId21" Type="http://schemas.openxmlformats.org/officeDocument/2006/relationships/font" Target="fonts/Nuni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Nunito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update case study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656650" y="216800"/>
            <a:ext cx="75057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Sell &amp; Buy nearby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5807625" y="1293800"/>
            <a:ext cx="3024900" cy="3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EARN CASH EASILY - It's the best opportunity to make money by selling things that you no longer need.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SHOP FOR NEW AND SECOND HAND ITEMS within your neighborhood. If you're a bargain hunter, Fastsell is for you!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225" y="1293813"/>
            <a:ext cx="1914675" cy="363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259" y="1293825"/>
            <a:ext cx="1812400" cy="363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25" y="1321650"/>
            <a:ext cx="1855150" cy="358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organizing applications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4754150" y="1343500"/>
            <a:ext cx="4078200" cy="29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Organizer (formerly Entry Manager) is the one-stop shop for event management on your Android device. Event planners can now create and edit events, monitor real-time ticket sales, check-in attendees, track attendance live, and quickly accept, secure payment for tickets and merchandise on-site.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second screen show a day program schedule of the he event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00" y="1368100"/>
            <a:ext cx="2019700" cy="312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375" y="1392700"/>
            <a:ext cx="2098526" cy="307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776750" y="232350"/>
            <a:ext cx="75057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Event organizing applications</a:t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5037500" y="1186950"/>
            <a:ext cx="3935400" cy="3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screenshot show us ticket  sales live (Online)  and  Give your guests flawless(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perfect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entry  experience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50" y="1152475"/>
            <a:ext cx="2148901" cy="348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425" y="1116300"/>
            <a:ext cx="2607075" cy="351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819150" y="287450"/>
            <a:ext cx="75057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Event organizing applications</a:t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960475" y="1193275"/>
            <a:ext cx="4054800" cy="32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screen show us </a:t>
            </a:r>
            <a:r>
              <a:rPr lang="en"/>
              <a:t>different</a:t>
            </a:r>
            <a:r>
              <a:rPr lang="en"/>
              <a:t> type of tickets  and access  live data anywhere and anytime</a:t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8150"/>
            <a:ext cx="2155375" cy="3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250" y="1193275"/>
            <a:ext cx="2379050" cy="33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748500" y="273325"/>
            <a:ext cx="75057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Tickets to Sports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Concerts, Broadway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4705450" y="1186950"/>
            <a:ext cx="4126800" cy="33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Ticket to sport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the easiest way to find great deals on tickets to thousands of sporting events (AZAM league, 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ZONE V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feasa, basket league RWANDA  shows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5" y="1152475"/>
            <a:ext cx="2181682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050" y="1179525"/>
            <a:ext cx="2130175" cy="33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734350" y="230925"/>
            <a:ext cx="75057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Tickets to Sports, </a:t>
            </a:r>
            <a:r>
              <a:rPr b="1" lang="en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Concerts</a:t>
            </a: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Broadway</a:t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4832650" y="1152450"/>
            <a:ext cx="399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Ticket to sport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the easiest way to find great deals on tickets to thousands of Concert events (Album lunch,Kwita izina gala dinner,CharynaNina concert, and etc), concerts, festivals, and Broadway/theater like Seka live shows</a:t>
            </a: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2397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950" y="1152475"/>
            <a:ext cx="22397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684925" y="214350"/>
            <a:ext cx="75057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Eshop</a:t>
            </a:r>
            <a:endParaRPr/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609100" y="297600"/>
            <a:ext cx="2304900" cy="44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Eshop is a Rwandan leading mobile application that connects customers to businesses anytime, anywhere. Eshop customer be able to check what's new on the market and what a service a certain business is offering so that s/he (customer) can be able to order that item by using order option in the app and provide some bit of information about that order.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Feature</a:t>
            </a:r>
            <a:endParaRPr b="1"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Feeds- Providing wall content where user will easily view posted content, liking and comments on that posted item.</a:t>
            </a: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Sharing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Content sharing so that you can let someone know what posted on the application and and who posted that product.</a:t>
            </a: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Order-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user may be able to order an item using Eshop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0771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875" y="1152475"/>
            <a:ext cx="207717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6050" y="1168950"/>
            <a:ext cx="2185450" cy="33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233975" y="91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Village - Buy &amp; Sell Locally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5673375" y="741850"/>
            <a:ext cx="3377100" cy="4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Buy, sell &amp; share with people in your neighbourhood - Village is the market on your doorstep</a:t>
            </a:r>
            <a:endParaRPr b="1"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 Everything’s Local 🏡                                              - -   always within walking distance!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 Fastest Way to Sell 📷                                                add your items in seconds, have them picked up in minutes!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💸 SELL YOUR STUFF 💸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The fastest way to sell or freecycle preloved stuff and second-hand items                                                      - Snap a photo or video, add a description and choose your price, that’s it!                                                               - Share with friends on WhatsApp, Facebook, Messenger, Instagram, Twitter, Email or SMS                 - Make a quick sale with direct chat in the Village app  - Manage all your sales in one place                                - Meet nearby in person to exchange your item for cash!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50" y="1010350"/>
            <a:ext cx="1879375" cy="34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4875" y="1010350"/>
            <a:ext cx="1625025" cy="3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9900" y="1010350"/>
            <a:ext cx="1801650" cy="34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896875" y="211175"/>
            <a:ext cx="7505700" cy="6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4821325" y="1165775"/>
            <a:ext cx="4257600" cy="3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safely with your customer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 Trusted &amp; Safe 😃                                                                                          - your trusted local community already living next door!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👨‍👩‍👧‍👦 COMMUNITY BUY &amp; SELL GROUPS 👨‍👩‍👧‍👦                                                   - Create a group for your family, fellow parents, people at work or any other group you’re a part of, to buy and sell easily with each other       - Chat with fellow members with group chat</a:t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We've come together to make Village as we wanted a better and more trustworthy way to connect with our neighbours and local community - we’ve already got everything we need amongst ourselves 							     </a:t>
            </a: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#YesWeHave</a:t>
            </a:r>
            <a:endParaRPr b="1" sz="105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00" y="1088875"/>
            <a:ext cx="2272600" cy="38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6850" y="1088875"/>
            <a:ext cx="2225125" cy="3817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